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60"/>
  </p:normalViewPr>
  <p:slideViewPr>
    <p:cSldViewPr snapToGrid="0">
      <p:cViewPr>
        <p:scale>
          <a:sx n="70" d="100"/>
          <a:sy n="70" d="100"/>
        </p:scale>
        <p:origin x="1248" y="-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6D56E-B507-4D54-8B57-35265594DB65}" type="datetimeFigureOut">
              <a:rPr lang="th-TH" smtClean="0"/>
              <a:t>03/08/69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71DB0-45E5-441B-881E-FEC6DFA8AC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74788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6D56E-B507-4D54-8B57-35265594DB65}" type="datetimeFigureOut">
              <a:rPr lang="th-TH" smtClean="0"/>
              <a:t>03/08/69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71DB0-45E5-441B-881E-FEC6DFA8AC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48268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6D56E-B507-4D54-8B57-35265594DB65}" type="datetimeFigureOut">
              <a:rPr lang="th-TH" smtClean="0"/>
              <a:t>03/08/69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71DB0-45E5-441B-881E-FEC6DFA8AC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6524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6D56E-B507-4D54-8B57-35265594DB65}" type="datetimeFigureOut">
              <a:rPr lang="th-TH" smtClean="0"/>
              <a:t>03/08/69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71DB0-45E5-441B-881E-FEC6DFA8AC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39842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6D56E-B507-4D54-8B57-35265594DB65}" type="datetimeFigureOut">
              <a:rPr lang="th-TH" smtClean="0"/>
              <a:t>03/08/69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71DB0-45E5-441B-881E-FEC6DFA8AC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032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6D56E-B507-4D54-8B57-35265594DB65}" type="datetimeFigureOut">
              <a:rPr lang="th-TH" smtClean="0"/>
              <a:t>03/08/69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71DB0-45E5-441B-881E-FEC6DFA8AC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26241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6D56E-B507-4D54-8B57-35265594DB65}" type="datetimeFigureOut">
              <a:rPr lang="th-TH" smtClean="0"/>
              <a:t>03/08/69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71DB0-45E5-441B-881E-FEC6DFA8AC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33924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6D56E-B507-4D54-8B57-35265594DB65}" type="datetimeFigureOut">
              <a:rPr lang="th-TH" smtClean="0"/>
              <a:t>03/08/69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71DB0-45E5-441B-881E-FEC6DFA8AC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00338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6D56E-B507-4D54-8B57-35265594DB65}" type="datetimeFigureOut">
              <a:rPr lang="th-TH" smtClean="0"/>
              <a:t>03/08/69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71DB0-45E5-441B-881E-FEC6DFA8AC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8732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6D56E-B507-4D54-8B57-35265594DB65}" type="datetimeFigureOut">
              <a:rPr lang="th-TH" smtClean="0"/>
              <a:t>03/08/69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71DB0-45E5-441B-881E-FEC6DFA8AC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56145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6D56E-B507-4D54-8B57-35265594DB65}" type="datetimeFigureOut">
              <a:rPr lang="th-TH" smtClean="0"/>
              <a:t>03/08/69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71DB0-45E5-441B-881E-FEC6DFA8AC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63476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6D56E-B507-4D54-8B57-35265594DB65}" type="datetimeFigureOut">
              <a:rPr lang="th-TH" smtClean="0"/>
              <a:t>03/08/69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71DB0-45E5-441B-881E-FEC6DFA8AC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7907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BC41E3B7-6704-C385-59DA-05981B1A4C6B}"/>
              </a:ext>
            </a:extLst>
          </p:cNvPr>
          <p:cNvSpPr txBox="1"/>
          <p:nvPr/>
        </p:nvSpPr>
        <p:spPr>
          <a:xfrm>
            <a:off x="4396855" y="1856096"/>
            <a:ext cx="65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B459D6EE-3F7B-352E-4ED0-577166641E82}"/>
              </a:ext>
            </a:extLst>
          </p:cNvPr>
          <p:cNvSpPr txBox="1"/>
          <p:nvPr/>
        </p:nvSpPr>
        <p:spPr>
          <a:xfrm>
            <a:off x="5450007" y="1856096"/>
            <a:ext cx="65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6D72BF04-E1C4-8950-51BD-0120B5684ED6}"/>
              </a:ext>
            </a:extLst>
          </p:cNvPr>
          <p:cNvSpPr txBox="1"/>
          <p:nvPr/>
        </p:nvSpPr>
        <p:spPr>
          <a:xfrm>
            <a:off x="2229135" y="4953000"/>
            <a:ext cx="65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9244EBFF-C700-70FD-CE5A-97490D60D5D0}"/>
              </a:ext>
            </a:extLst>
          </p:cNvPr>
          <p:cNvSpPr txBox="1"/>
          <p:nvPr/>
        </p:nvSpPr>
        <p:spPr>
          <a:xfrm>
            <a:off x="2229135" y="5322332"/>
            <a:ext cx="65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40866789-4C0E-58B7-5FCF-BE115A8E61BB}"/>
              </a:ext>
            </a:extLst>
          </p:cNvPr>
          <p:cNvSpPr txBox="1"/>
          <p:nvPr/>
        </p:nvSpPr>
        <p:spPr>
          <a:xfrm>
            <a:off x="2229135" y="5691664"/>
            <a:ext cx="65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C8EE3DC9-26B3-8D8E-3942-261F07F441BD}"/>
              </a:ext>
            </a:extLst>
          </p:cNvPr>
          <p:cNvSpPr txBox="1"/>
          <p:nvPr/>
        </p:nvSpPr>
        <p:spPr>
          <a:xfrm>
            <a:off x="2229135" y="6060996"/>
            <a:ext cx="65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F41899C0-79CE-9BDE-3412-39EF6A2B401B}"/>
              </a:ext>
            </a:extLst>
          </p:cNvPr>
          <p:cNvSpPr txBox="1"/>
          <p:nvPr/>
        </p:nvSpPr>
        <p:spPr>
          <a:xfrm>
            <a:off x="2229135" y="6430328"/>
            <a:ext cx="65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632A63C6-6A40-EAC8-112E-37E323F69CB9}"/>
              </a:ext>
            </a:extLst>
          </p:cNvPr>
          <p:cNvSpPr txBox="1"/>
          <p:nvPr/>
        </p:nvSpPr>
        <p:spPr>
          <a:xfrm>
            <a:off x="3323231" y="5691664"/>
            <a:ext cx="65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F7EF41D5-0507-0B29-F98F-73B392DFBC7B}"/>
              </a:ext>
            </a:extLst>
          </p:cNvPr>
          <p:cNvSpPr txBox="1"/>
          <p:nvPr/>
        </p:nvSpPr>
        <p:spPr>
          <a:xfrm>
            <a:off x="3323231" y="6060996"/>
            <a:ext cx="65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A9BEF7BE-A8E9-19FF-5854-6C1B52F03B38}"/>
              </a:ext>
            </a:extLst>
          </p:cNvPr>
          <p:cNvSpPr txBox="1"/>
          <p:nvPr/>
        </p:nvSpPr>
        <p:spPr>
          <a:xfrm>
            <a:off x="3282289" y="6245662"/>
            <a:ext cx="65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5" name="กล่องข้อความ 14">
            <a:extLst>
              <a:ext uri="{FF2B5EF4-FFF2-40B4-BE49-F238E27FC236}">
                <a16:creationId xmlns:a16="http://schemas.microsoft.com/office/drawing/2014/main" id="{A9DD7AED-27F3-6474-1423-DCF4BBC81661}"/>
              </a:ext>
            </a:extLst>
          </p:cNvPr>
          <p:cNvSpPr txBox="1"/>
          <p:nvPr/>
        </p:nvSpPr>
        <p:spPr>
          <a:xfrm>
            <a:off x="3976049" y="5783997"/>
            <a:ext cx="65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6" name="กล่องข้อความ 15">
            <a:extLst>
              <a:ext uri="{FF2B5EF4-FFF2-40B4-BE49-F238E27FC236}">
                <a16:creationId xmlns:a16="http://schemas.microsoft.com/office/drawing/2014/main" id="{10B43C84-ED58-60A7-67CA-354EA0659824}"/>
              </a:ext>
            </a:extLst>
          </p:cNvPr>
          <p:cNvSpPr txBox="1"/>
          <p:nvPr/>
        </p:nvSpPr>
        <p:spPr>
          <a:xfrm>
            <a:off x="4628867" y="5806913"/>
            <a:ext cx="65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7" name="กล่องข้อความ 16">
            <a:extLst>
              <a:ext uri="{FF2B5EF4-FFF2-40B4-BE49-F238E27FC236}">
                <a16:creationId xmlns:a16="http://schemas.microsoft.com/office/drawing/2014/main" id="{0DFDAAB5-D26E-4936-C898-6C0E961C9DD7}"/>
              </a:ext>
            </a:extLst>
          </p:cNvPr>
          <p:cNvSpPr txBox="1"/>
          <p:nvPr/>
        </p:nvSpPr>
        <p:spPr>
          <a:xfrm>
            <a:off x="5255528" y="5876330"/>
            <a:ext cx="65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8" name="กล่องข้อความ 17">
            <a:extLst>
              <a:ext uri="{FF2B5EF4-FFF2-40B4-BE49-F238E27FC236}">
                <a16:creationId xmlns:a16="http://schemas.microsoft.com/office/drawing/2014/main" id="{9F50F90B-AC56-0C6D-75B7-D284A7EBD5DD}"/>
              </a:ext>
            </a:extLst>
          </p:cNvPr>
          <p:cNvSpPr txBox="1"/>
          <p:nvPr/>
        </p:nvSpPr>
        <p:spPr>
          <a:xfrm>
            <a:off x="5964077" y="5991579"/>
            <a:ext cx="65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9" name="กล่องข้อความ 18">
            <a:extLst>
              <a:ext uri="{FF2B5EF4-FFF2-40B4-BE49-F238E27FC236}">
                <a16:creationId xmlns:a16="http://schemas.microsoft.com/office/drawing/2014/main" id="{12B506F8-AED9-E51B-9398-A364A129A07C}"/>
              </a:ext>
            </a:extLst>
          </p:cNvPr>
          <p:cNvSpPr txBox="1"/>
          <p:nvPr/>
        </p:nvSpPr>
        <p:spPr>
          <a:xfrm>
            <a:off x="3546142" y="7194857"/>
            <a:ext cx="2314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กล่องข้อความ 19">
            <a:extLst>
              <a:ext uri="{FF2B5EF4-FFF2-40B4-BE49-F238E27FC236}">
                <a16:creationId xmlns:a16="http://schemas.microsoft.com/office/drawing/2014/main" id="{2FA3E809-49E3-50F9-0FA5-BDB2FB6D8D16}"/>
              </a:ext>
            </a:extLst>
          </p:cNvPr>
          <p:cNvSpPr txBox="1"/>
          <p:nvPr/>
        </p:nvSpPr>
        <p:spPr>
          <a:xfrm>
            <a:off x="166053" y="7194857"/>
            <a:ext cx="65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กล่องข้อความ 20">
            <a:extLst>
              <a:ext uri="{FF2B5EF4-FFF2-40B4-BE49-F238E27FC236}">
                <a16:creationId xmlns:a16="http://schemas.microsoft.com/office/drawing/2014/main" id="{D48ECA07-B222-6182-4B84-FCB4B54A6B23}"/>
              </a:ext>
            </a:extLst>
          </p:cNvPr>
          <p:cNvSpPr txBox="1"/>
          <p:nvPr/>
        </p:nvSpPr>
        <p:spPr>
          <a:xfrm>
            <a:off x="166053" y="7699824"/>
            <a:ext cx="65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2" name="กล่องข้อความ 21">
            <a:extLst>
              <a:ext uri="{FF2B5EF4-FFF2-40B4-BE49-F238E27FC236}">
                <a16:creationId xmlns:a16="http://schemas.microsoft.com/office/drawing/2014/main" id="{53875AD0-B679-1CCB-D279-4A9B1CFCB1D4}"/>
              </a:ext>
            </a:extLst>
          </p:cNvPr>
          <p:cNvSpPr txBox="1"/>
          <p:nvPr/>
        </p:nvSpPr>
        <p:spPr>
          <a:xfrm>
            <a:off x="2229135" y="7123036"/>
            <a:ext cx="65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3" name="กล่องข้อความ 22">
            <a:extLst>
              <a:ext uri="{FF2B5EF4-FFF2-40B4-BE49-F238E27FC236}">
                <a16:creationId xmlns:a16="http://schemas.microsoft.com/office/drawing/2014/main" id="{80611ED6-A7C2-2C2B-58CE-C7B9E37FB837}"/>
              </a:ext>
            </a:extLst>
          </p:cNvPr>
          <p:cNvSpPr txBox="1"/>
          <p:nvPr/>
        </p:nvSpPr>
        <p:spPr>
          <a:xfrm>
            <a:off x="2555544" y="7474762"/>
            <a:ext cx="65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4" name="กล่องข้อความ 23">
            <a:extLst>
              <a:ext uri="{FF2B5EF4-FFF2-40B4-BE49-F238E27FC236}">
                <a16:creationId xmlns:a16="http://schemas.microsoft.com/office/drawing/2014/main" id="{F35CC459-C8EE-FBF2-3864-A3C7B8C46D9A}"/>
              </a:ext>
            </a:extLst>
          </p:cNvPr>
          <p:cNvSpPr txBox="1"/>
          <p:nvPr/>
        </p:nvSpPr>
        <p:spPr>
          <a:xfrm>
            <a:off x="2555544" y="8050496"/>
            <a:ext cx="65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5" name="กล่องข้อความ 24">
            <a:extLst>
              <a:ext uri="{FF2B5EF4-FFF2-40B4-BE49-F238E27FC236}">
                <a16:creationId xmlns:a16="http://schemas.microsoft.com/office/drawing/2014/main" id="{E50545D2-4C93-BEA2-8D2D-1E0C9F4DFDAC}"/>
              </a:ext>
            </a:extLst>
          </p:cNvPr>
          <p:cNvSpPr txBox="1"/>
          <p:nvPr/>
        </p:nvSpPr>
        <p:spPr>
          <a:xfrm>
            <a:off x="3461979" y="8513384"/>
            <a:ext cx="2314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10076026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</TotalTime>
  <Words>0</Words>
  <Application>Microsoft Office PowerPoint</Application>
  <PresentationFormat>กระดาษ A4 (210x297 มม.)</PresentationFormat>
  <Paragraphs>0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TH SarabunPSK</vt:lpstr>
      <vt:lpstr>ธีมของ Office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Lenovo</dc:creator>
  <cp:lastModifiedBy>Lenovo</cp:lastModifiedBy>
  <cp:revision>1</cp:revision>
  <dcterms:created xsi:type="dcterms:W3CDTF">2026-08-03T03:46:22Z</dcterms:created>
  <dcterms:modified xsi:type="dcterms:W3CDTF">2026-08-03T03:51:03Z</dcterms:modified>
</cp:coreProperties>
</file>