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24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29B03-35A4-46D1-95FF-190FC4AD2A46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D42FC-DA32-4934-A576-FC3F1A35B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133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29B03-35A4-46D1-95FF-190FC4AD2A46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D42FC-DA32-4934-A576-FC3F1A35B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122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29B03-35A4-46D1-95FF-190FC4AD2A46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D42FC-DA32-4934-A576-FC3F1A35B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420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29B03-35A4-46D1-95FF-190FC4AD2A46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D42FC-DA32-4934-A576-FC3F1A35B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793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29B03-35A4-46D1-95FF-190FC4AD2A46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D42FC-DA32-4934-A576-FC3F1A35B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317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29B03-35A4-46D1-95FF-190FC4AD2A46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D42FC-DA32-4934-A576-FC3F1A35B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40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29B03-35A4-46D1-95FF-190FC4AD2A46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D42FC-DA32-4934-A576-FC3F1A35B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949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29B03-35A4-46D1-95FF-190FC4AD2A46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D42FC-DA32-4934-A576-FC3F1A35B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603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29B03-35A4-46D1-95FF-190FC4AD2A46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D42FC-DA32-4934-A576-FC3F1A35B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769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29B03-35A4-46D1-95FF-190FC4AD2A46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D42FC-DA32-4934-A576-FC3F1A35B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541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29B03-35A4-46D1-95FF-190FC4AD2A46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D42FC-DA32-4934-A576-FC3F1A35B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97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729B03-35A4-46D1-95FF-190FC4AD2A46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AD42FC-DA32-4934-A576-FC3F1A35B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37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E552343A-BFA8-4F64-8FCB-6EEE20B6F3EF}"/>
              </a:ext>
            </a:extLst>
          </p:cNvPr>
          <p:cNvSpPr txBox="1"/>
          <p:nvPr/>
        </p:nvSpPr>
        <p:spPr>
          <a:xfrm>
            <a:off x="4352544" y="1182624"/>
            <a:ext cx="487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57C8C515-15E6-4C29-9C9C-65630C8AE2F1}"/>
              </a:ext>
            </a:extLst>
          </p:cNvPr>
          <p:cNvSpPr txBox="1"/>
          <p:nvPr/>
        </p:nvSpPr>
        <p:spPr>
          <a:xfrm>
            <a:off x="5431536" y="1182624"/>
            <a:ext cx="487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8E18D289-7D82-4410-A1A3-CF86E687C866}"/>
              </a:ext>
            </a:extLst>
          </p:cNvPr>
          <p:cNvSpPr txBox="1"/>
          <p:nvPr/>
        </p:nvSpPr>
        <p:spPr>
          <a:xfrm>
            <a:off x="249936" y="2298192"/>
            <a:ext cx="2377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8" name="กล่องข้อความ 7">
            <a:extLst>
              <a:ext uri="{FF2B5EF4-FFF2-40B4-BE49-F238E27FC236}">
                <a16:creationId xmlns:a16="http://schemas.microsoft.com/office/drawing/2014/main" id="{529D4E40-340E-4941-A307-572F81C19A49}"/>
              </a:ext>
            </a:extLst>
          </p:cNvPr>
          <p:cNvSpPr txBox="1"/>
          <p:nvPr/>
        </p:nvSpPr>
        <p:spPr>
          <a:xfrm>
            <a:off x="249936" y="4084320"/>
            <a:ext cx="2377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9" name="กล่องข้อความ 8">
            <a:extLst>
              <a:ext uri="{FF2B5EF4-FFF2-40B4-BE49-F238E27FC236}">
                <a16:creationId xmlns:a16="http://schemas.microsoft.com/office/drawing/2014/main" id="{2A3BCECD-0449-4B08-AEB6-4F1D0BAFAC38}"/>
              </a:ext>
            </a:extLst>
          </p:cNvPr>
          <p:cNvSpPr txBox="1"/>
          <p:nvPr/>
        </p:nvSpPr>
        <p:spPr>
          <a:xfrm>
            <a:off x="3651504" y="2779776"/>
            <a:ext cx="2377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0197C6AE-0040-4488-868F-C2CFEAD19039}"/>
              </a:ext>
            </a:extLst>
          </p:cNvPr>
          <p:cNvSpPr txBox="1"/>
          <p:nvPr/>
        </p:nvSpPr>
        <p:spPr>
          <a:xfrm>
            <a:off x="3041906" y="3727180"/>
            <a:ext cx="2377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1" name="กล่องข้อความ 10">
            <a:extLst>
              <a:ext uri="{FF2B5EF4-FFF2-40B4-BE49-F238E27FC236}">
                <a16:creationId xmlns:a16="http://schemas.microsoft.com/office/drawing/2014/main" id="{DC476781-C9BE-4448-92CD-1F98DAF250FD}"/>
              </a:ext>
            </a:extLst>
          </p:cNvPr>
          <p:cNvSpPr txBox="1"/>
          <p:nvPr/>
        </p:nvSpPr>
        <p:spPr>
          <a:xfrm>
            <a:off x="3913632" y="6181344"/>
            <a:ext cx="2377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2" name="กล่องข้อความ 11">
            <a:extLst>
              <a:ext uri="{FF2B5EF4-FFF2-40B4-BE49-F238E27FC236}">
                <a16:creationId xmlns:a16="http://schemas.microsoft.com/office/drawing/2014/main" id="{236A7E68-CCAF-44AE-AF76-5AACA3D5328C}"/>
              </a:ext>
            </a:extLst>
          </p:cNvPr>
          <p:cNvSpPr txBox="1"/>
          <p:nvPr/>
        </p:nvSpPr>
        <p:spPr>
          <a:xfrm>
            <a:off x="3913632" y="6548152"/>
            <a:ext cx="2377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3" name="กล่องข้อความ 12">
            <a:extLst>
              <a:ext uri="{FF2B5EF4-FFF2-40B4-BE49-F238E27FC236}">
                <a16:creationId xmlns:a16="http://schemas.microsoft.com/office/drawing/2014/main" id="{776105C0-4AD0-41FB-A920-40F944E11687}"/>
              </a:ext>
            </a:extLst>
          </p:cNvPr>
          <p:cNvSpPr txBox="1"/>
          <p:nvPr/>
        </p:nvSpPr>
        <p:spPr>
          <a:xfrm>
            <a:off x="3925824" y="6820376"/>
            <a:ext cx="2377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4" name="กล่องข้อความ 13">
            <a:extLst>
              <a:ext uri="{FF2B5EF4-FFF2-40B4-BE49-F238E27FC236}">
                <a16:creationId xmlns:a16="http://schemas.microsoft.com/office/drawing/2014/main" id="{056DB2B6-1964-4C94-BF58-BB53B6A04D33}"/>
              </a:ext>
            </a:extLst>
          </p:cNvPr>
          <p:cNvSpPr txBox="1"/>
          <p:nvPr/>
        </p:nvSpPr>
        <p:spPr>
          <a:xfrm>
            <a:off x="3913632" y="7128748"/>
            <a:ext cx="2377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5" name="กล่องข้อความ 14">
            <a:extLst>
              <a:ext uri="{FF2B5EF4-FFF2-40B4-BE49-F238E27FC236}">
                <a16:creationId xmlns:a16="http://schemas.microsoft.com/office/drawing/2014/main" id="{0E8E22D0-06BC-4292-A45E-5DBD502C3D53}"/>
              </a:ext>
            </a:extLst>
          </p:cNvPr>
          <p:cNvSpPr txBox="1"/>
          <p:nvPr/>
        </p:nvSpPr>
        <p:spPr>
          <a:xfrm>
            <a:off x="3901440" y="7413164"/>
            <a:ext cx="2377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6" name="กล่องข้อความ 15">
            <a:extLst>
              <a:ext uri="{FF2B5EF4-FFF2-40B4-BE49-F238E27FC236}">
                <a16:creationId xmlns:a16="http://schemas.microsoft.com/office/drawing/2014/main" id="{8F138CA3-BB79-45BB-B453-29C8327EF21E}"/>
              </a:ext>
            </a:extLst>
          </p:cNvPr>
          <p:cNvSpPr txBox="1"/>
          <p:nvPr/>
        </p:nvSpPr>
        <p:spPr>
          <a:xfrm>
            <a:off x="3925824" y="7765256"/>
            <a:ext cx="2377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7" name="กล่องข้อความ 16">
            <a:extLst>
              <a:ext uri="{FF2B5EF4-FFF2-40B4-BE49-F238E27FC236}">
                <a16:creationId xmlns:a16="http://schemas.microsoft.com/office/drawing/2014/main" id="{7E0B8AEF-1DEB-4C1F-AA79-D13A728E9B4E}"/>
              </a:ext>
            </a:extLst>
          </p:cNvPr>
          <p:cNvSpPr txBox="1"/>
          <p:nvPr/>
        </p:nvSpPr>
        <p:spPr>
          <a:xfrm>
            <a:off x="3925824" y="8086248"/>
            <a:ext cx="2377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8" name="กล่องข้อความ 17">
            <a:extLst>
              <a:ext uri="{FF2B5EF4-FFF2-40B4-BE49-F238E27FC236}">
                <a16:creationId xmlns:a16="http://schemas.microsoft.com/office/drawing/2014/main" id="{C6FCB1C5-9A67-43AA-B4BD-EC44C4E2C6F2}"/>
              </a:ext>
            </a:extLst>
          </p:cNvPr>
          <p:cNvSpPr txBox="1"/>
          <p:nvPr/>
        </p:nvSpPr>
        <p:spPr>
          <a:xfrm>
            <a:off x="249936" y="6903196"/>
            <a:ext cx="2377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5256649"/>
      </p:ext>
    </p:extLst>
  </p:cSld>
  <p:clrMapOvr>
    <a:masterClrMapping/>
  </p:clrMapOvr>
</p:sld>
</file>

<file path=ppt/theme/theme1.xml><?xml version="1.0" encoding="utf-8"?>
<a:theme xmlns:a="http://schemas.openxmlformats.org/drawingml/2006/main" name="ธีมของ Office">
  <a:themeElements>
    <a:clrScheme name="ธีมของ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ธีมของ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ธีมของ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0</Words>
  <Application>Microsoft Office PowerPoint</Application>
  <PresentationFormat>กระดาษ A4 (210x297 มม.)</PresentationFormat>
  <Paragraphs>0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6" baseType="lpstr">
      <vt:lpstr>Angsana New</vt:lpstr>
      <vt:lpstr>Arial</vt:lpstr>
      <vt:lpstr>Calibri</vt:lpstr>
      <vt:lpstr>Calibri Light</vt:lpstr>
      <vt:lpstr>ธีมของ Office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LENOVO</dc:creator>
  <cp:lastModifiedBy>LENOVO</cp:lastModifiedBy>
  <cp:revision>1</cp:revision>
  <dcterms:created xsi:type="dcterms:W3CDTF">2026-08-28T07:21:39Z</dcterms:created>
  <dcterms:modified xsi:type="dcterms:W3CDTF">2026-08-28T07:24:38Z</dcterms:modified>
</cp:coreProperties>
</file>